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67" r:id="rId3"/>
    <p:sldId id="258" r:id="rId4"/>
    <p:sldId id="259" r:id="rId5"/>
    <p:sldId id="260" r:id="rId6"/>
    <p:sldId id="268" r:id="rId7"/>
    <p:sldId id="262" r:id="rId8"/>
    <p:sldId id="269" r:id="rId9"/>
    <p:sldId id="270" r:id="rId10"/>
    <p:sldId id="265" r:id="rId11"/>
    <p:sldId id="266" r:id="rId12"/>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84" autoAdjust="0"/>
  </p:normalViewPr>
  <p:slideViewPr>
    <p:cSldViewPr snapToGrid="0" snapToObjects="1">
      <p:cViewPr varScale="1">
        <p:scale>
          <a:sx n="72" d="100"/>
          <a:sy n="72" d="100"/>
        </p:scale>
        <p:origin x="1146" y="54"/>
      </p:cViewPr>
      <p:guideLst>
        <p:guide orient="horz" pos="2160"/>
        <p:guide pos="2880"/>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E0ABFBBE-719D-41DA-9A28-0CFE2165B2C4}" type="datetimeFigureOut">
              <a:rPr lang="zh-CN" altLang="en-US"/>
              <a:pPr/>
              <a:t>2015/4/1</a:t>
            </a:fld>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5E249E1-506F-4554-B95C-B647E84ADFCA}" type="slidenum">
              <a:rPr lang="zh-CN" altLang="en-US"/>
              <a:pPr/>
              <a:t>‹#›</a:t>
            </a:fld>
            <a:endParaRPr lang="en-US" altLang="zh-CN"/>
          </a:p>
        </p:txBody>
      </p:sp>
    </p:spTree>
    <p:extLst>
      <p:ext uri="{BB962C8B-B14F-4D97-AF65-F5344CB8AC3E}">
        <p14:creationId xmlns:p14="http://schemas.microsoft.com/office/powerpoint/2010/main" val="15672102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 are 30 districts</a:t>
            </a:r>
            <a:r>
              <a:rPr lang="en-US" altLang="zh-CN" baseline="0" dirty="0" smtClean="0"/>
              <a:t> in LOL, and the account in different district doesn’t share the same profile. For example, imagine you have a very high score in the district of the War College, but if you want to play in the district of Shadow island, then you have to start over from zero, which is quite annoying.</a:t>
            </a:r>
            <a:endParaRPr lang="zh-CN" altLang="en-US" dirty="0"/>
          </a:p>
        </p:txBody>
      </p:sp>
      <p:sp>
        <p:nvSpPr>
          <p:cNvPr id="4" name="灯片编号占位符 3"/>
          <p:cNvSpPr>
            <a:spLocks noGrp="1"/>
          </p:cNvSpPr>
          <p:nvPr>
            <p:ph type="sldNum" sz="quarter" idx="10"/>
          </p:nvPr>
        </p:nvSpPr>
        <p:spPr/>
        <p:txBody>
          <a:bodyPr/>
          <a:lstStyle/>
          <a:p>
            <a:fld id="{F5E249E1-506F-4554-B95C-B647E84ADFCA}" type="slidenum">
              <a:rPr lang="zh-CN" altLang="en-US" smtClean="0"/>
              <a:pPr/>
              <a:t>5</a:t>
            </a:fld>
            <a:endParaRPr lang="en-US" altLang="zh-CN"/>
          </a:p>
        </p:txBody>
      </p:sp>
    </p:spTree>
    <p:extLst>
      <p:ext uri="{BB962C8B-B14F-4D97-AF65-F5344CB8AC3E}">
        <p14:creationId xmlns:p14="http://schemas.microsoft.com/office/powerpoint/2010/main" val="309723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Loading</a:t>
            </a:r>
            <a:r>
              <a:rPr lang="en-US" altLang="zh-CN" baseline="0" dirty="0" smtClean="0"/>
              <a:t> screen, Friends screen, Search screen, Groups screen</a:t>
            </a:r>
            <a:endParaRPr lang="zh-CN" altLang="en-US" dirty="0"/>
          </a:p>
        </p:txBody>
      </p:sp>
      <p:sp>
        <p:nvSpPr>
          <p:cNvPr id="4" name="灯片编号占位符 3"/>
          <p:cNvSpPr>
            <a:spLocks noGrp="1"/>
          </p:cNvSpPr>
          <p:nvPr>
            <p:ph type="sldNum" sz="quarter" idx="10"/>
          </p:nvPr>
        </p:nvSpPr>
        <p:spPr/>
        <p:txBody>
          <a:bodyPr/>
          <a:lstStyle/>
          <a:p>
            <a:fld id="{F5E249E1-506F-4554-B95C-B647E84ADFCA}" type="slidenum">
              <a:rPr lang="zh-CN" altLang="en-US" smtClean="0"/>
              <a:pPr/>
              <a:t>9</a:t>
            </a:fld>
            <a:endParaRPr lang="en-US" altLang="zh-CN"/>
          </a:p>
        </p:txBody>
      </p:sp>
    </p:spTree>
    <p:extLst>
      <p:ext uri="{BB962C8B-B14F-4D97-AF65-F5344CB8AC3E}">
        <p14:creationId xmlns:p14="http://schemas.microsoft.com/office/powerpoint/2010/main" val="25268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Run</a:t>
            </a:r>
            <a:r>
              <a:rPr lang="en-US" altLang="zh-CN" baseline="0" dirty="0" smtClean="0"/>
              <a:t> the game, and choose login with others’ account, and run our APP, choose the account you want to use, then there will be a two-dimension code shown, scan the code using the APP, and you are logged in.</a:t>
            </a:r>
            <a:endParaRPr lang="zh-CN" altLang="en-US" dirty="0"/>
          </a:p>
        </p:txBody>
      </p:sp>
      <p:sp>
        <p:nvSpPr>
          <p:cNvPr id="4" name="灯片编号占位符 3"/>
          <p:cNvSpPr>
            <a:spLocks noGrp="1"/>
          </p:cNvSpPr>
          <p:nvPr>
            <p:ph type="sldNum" sz="quarter" idx="10"/>
          </p:nvPr>
        </p:nvSpPr>
        <p:spPr/>
        <p:txBody>
          <a:bodyPr/>
          <a:lstStyle/>
          <a:p>
            <a:fld id="{F5E249E1-506F-4554-B95C-B647E84ADFCA}" type="slidenum">
              <a:rPr lang="zh-CN" altLang="en-US" smtClean="0"/>
              <a:pPr/>
              <a:t>10</a:t>
            </a:fld>
            <a:endParaRPr lang="en-US" altLang="zh-CN"/>
          </a:p>
        </p:txBody>
      </p:sp>
    </p:spTree>
    <p:extLst>
      <p:ext uri="{BB962C8B-B14F-4D97-AF65-F5344CB8AC3E}">
        <p14:creationId xmlns:p14="http://schemas.microsoft.com/office/powerpoint/2010/main" val="134320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FDA86C56-85F5-4E69-A5D6-05BCBE7955AB}" type="datetime1">
              <a:rPr lang="zh-CN" altLang="en-US"/>
              <a:pPr/>
              <a:t>2015/4/1</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45A486B-A054-4BDB-9D91-B35318654FCB}" type="slidenum">
              <a:rPr lang="zh-CN" altLang="en-US"/>
              <a:pPr/>
              <a:t>‹#›</a:t>
            </a:fld>
            <a:endParaRPr lang="en-US" altLang="zh-CN"/>
          </a:p>
        </p:txBody>
      </p:sp>
    </p:spTree>
    <p:extLst>
      <p:ext uri="{BB962C8B-B14F-4D97-AF65-F5344CB8AC3E}">
        <p14:creationId xmlns:p14="http://schemas.microsoft.com/office/powerpoint/2010/main" val="335246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4C2FA11B-FBCD-4DBD-9807-C3343DCD4595}" type="datetime1">
              <a:rPr lang="zh-CN" altLang="en-US"/>
              <a:pPr/>
              <a:t>2015/4/1</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25A6279-6088-45E3-BB72-F09790032366}" type="slidenum">
              <a:rPr lang="zh-CN" altLang="en-US"/>
              <a:pPr/>
              <a:t>‹#›</a:t>
            </a:fld>
            <a:endParaRPr lang="en-US" altLang="zh-CN"/>
          </a:p>
        </p:txBody>
      </p:sp>
    </p:spTree>
    <p:extLst>
      <p:ext uri="{BB962C8B-B14F-4D97-AF65-F5344CB8AC3E}">
        <p14:creationId xmlns:p14="http://schemas.microsoft.com/office/powerpoint/2010/main" val="24663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594B273C-ECD8-4AE3-8C01-6821C86C9F30}" type="datetime1">
              <a:rPr lang="zh-CN" altLang="en-US"/>
              <a:pPr/>
              <a:t>2015/4/1</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DA7D980-DF80-4F29-9B32-4895CDCD565B}" type="slidenum">
              <a:rPr lang="zh-CN" altLang="en-US"/>
              <a:pPr/>
              <a:t>‹#›</a:t>
            </a:fld>
            <a:endParaRPr lang="en-US" altLang="zh-CN"/>
          </a:p>
        </p:txBody>
      </p:sp>
    </p:spTree>
    <p:extLst>
      <p:ext uri="{BB962C8B-B14F-4D97-AF65-F5344CB8AC3E}">
        <p14:creationId xmlns:p14="http://schemas.microsoft.com/office/powerpoint/2010/main" val="172217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436A22EB-B5DE-415A-8987-AECDB49411DC}" type="datetime1">
              <a:rPr lang="zh-CN" altLang="en-US"/>
              <a:pPr/>
              <a:t>2015/4/1</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DFCB048-E98B-473F-9DD7-FEEC5DF7287B}" type="slidenum">
              <a:rPr lang="zh-CN" altLang="en-US"/>
              <a:pPr/>
              <a:t>‹#›</a:t>
            </a:fld>
            <a:endParaRPr lang="en-US" altLang="zh-CN"/>
          </a:p>
        </p:txBody>
      </p:sp>
    </p:spTree>
    <p:extLst>
      <p:ext uri="{BB962C8B-B14F-4D97-AF65-F5344CB8AC3E}">
        <p14:creationId xmlns:p14="http://schemas.microsoft.com/office/powerpoint/2010/main" val="811350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1C86CCA5-16D8-4C3C-8B30-23919FF45864}" type="datetime1">
              <a:rPr lang="zh-CN" altLang="en-US"/>
              <a:pPr/>
              <a:t>2015/4/1</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A160356-0709-4E53-8BDC-250C5574BF58}" type="slidenum">
              <a:rPr lang="zh-CN" altLang="en-US"/>
              <a:pPr/>
              <a:t>‹#›</a:t>
            </a:fld>
            <a:endParaRPr lang="en-US" altLang="zh-CN"/>
          </a:p>
        </p:txBody>
      </p:sp>
    </p:spTree>
    <p:extLst>
      <p:ext uri="{BB962C8B-B14F-4D97-AF65-F5344CB8AC3E}">
        <p14:creationId xmlns:p14="http://schemas.microsoft.com/office/powerpoint/2010/main" val="207180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E8A00F96-C8DB-4F1A-8590-D9E319DC9D26}" type="datetime1">
              <a:rPr lang="zh-CN" altLang="en-US"/>
              <a:pPr/>
              <a:t>2015/4/1</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BD03118-49A1-45CA-9497-CC320E8EB99B}" type="slidenum">
              <a:rPr lang="zh-CN" altLang="en-US"/>
              <a:pPr/>
              <a:t>‹#›</a:t>
            </a:fld>
            <a:endParaRPr lang="en-US" altLang="zh-CN"/>
          </a:p>
        </p:txBody>
      </p:sp>
    </p:spTree>
    <p:extLst>
      <p:ext uri="{BB962C8B-B14F-4D97-AF65-F5344CB8AC3E}">
        <p14:creationId xmlns:p14="http://schemas.microsoft.com/office/powerpoint/2010/main" val="357343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86059B2F-9F66-4157-9288-1ED641DD90D8}" type="datetime1">
              <a:rPr lang="zh-CN" altLang="en-US"/>
              <a:pPr/>
              <a:t>2015/4/1</a:t>
            </a:fld>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DE3E8B0-D162-4F2C-AC33-225DE2D43E6F}" type="slidenum">
              <a:rPr lang="zh-CN" altLang="en-US"/>
              <a:pPr/>
              <a:t>‹#›</a:t>
            </a:fld>
            <a:endParaRPr lang="en-US" altLang="zh-CN"/>
          </a:p>
        </p:txBody>
      </p:sp>
    </p:spTree>
    <p:extLst>
      <p:ext uri="{BB962C8B-B14F-4D97-AF65-F5344CB8AC3E}">
        <p14:creationId xmlns:p14="http://schemas.microsoft.com/office/powerpoint/2010/main" val="1623442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5AC52660-2155-42AF-88CF-FDABAFF25197}" type="datetime1">
              <a:rPr lang="zh-CN" altLang="en-US"/>
              <a:pPr/>
              <a:t>2015/4/1</a:t>
            </a:fld>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8E0187D1-BC43-465A-A67B-C7DDAFB8C731}" type="slidenum">
              <a:rPr lang="zh-CN" altLang="en-US"/>
              <a:pPr/>
              <a:t>‹#›</a:t>
            </a:fld>
            <a:endParaRPr lang="en-US" altLang="zh-CN"/>
          </a:p>
        </p:txBody>
      </p:sp>
    </p:spTree>
    <p:extLst>
      <p:ext uri="{BB962C8B-B14F-4D97-AF65-F5344CB8AC3E}">
        <p14:creationId xmlns:p14="http://schemas.microsoft.com/office/powerpoint/2010/main" val="3300784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23E04AA5-4C31-4452-86A1-56BE1B89B44E}" type="datetime1">
              <a:rPr lang="zh-CN" altLang="en-US"/>
              <a:pPr/>
              <a:t>2015/4/1</a:t>
            </a:fld>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FC882CC2-E04E-4BFD-B39F-E852AFF79363}" type="slidenum">
              <a:rPr lang="zh-CN" altLang="en-US"/>
              <a:pPr/>
              <a:t>‹#›</a:t>
            </a:fld>
            <a:endParaRPr lang="en-US" altLang="zh-CN"/>
          </a:p>
        </p:txBody>
      </p:sp>
    </p:spTree>
    <p:extLst>
      <p:ext uri="{BB962C8B-B14F-4D97-AF65-F5344CB8AC3E}">
        <p14:creationId xmlns:p14="http://schemas.microsoft.com/office/powerpoint/2010/main" val="389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612DE9D6-38C0-47FD-84A3-6058373CC8DF}" type="datetime1">
              <a:rPr lang="zh-CN" altLang="en-US"/>
              <a:pPr/>
              <a:t>2015/4/1</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D852437-9BFB-43BA-9138-DB76EE1D6F85}" type="slidenum">
              <a:rPr lang="zh-CN" altLang="en-US"/>
              <a:pPr/>
              <a:t>‹#›</a:t>
            </a:fld>
            <a:endParaRPr lang="en-US" altLang="zh-CN"/>
          </a:p>
        </p:txBody>
      </p:sp>
    </p:spTree>
    <p:extLst>
      <p:ext uri="{BB962C8B-B14F-4D97-AF65-F5344CB8AC3E}">
        <p14:creationId xmlns:p14="http://schemas.microsoft.com/office/powerpoint/2010/main" val="83652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F1915C24-9874-45D8-8CEF-A73CA5142922}" type="datetime1">
              <a:rPr lang="zh-CN" altLang="en-US"/>
              <a:pPr/>
              <a:t>2015/4/1</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D2929EE-A421-45A8-A0D2-437ED700FB7D}" type="slidenum">
              <a:rPr lang="zh-CN" altLang="en-US"/>
              <a:pPr/>
              <a:t>‹#›</a:t>
            </a:fld>
            <a:endParaRPr lang="en-US" altLang="zh-CN"/>
          </a:p>
        </p:txBody>
      </p:sp>
    </p:spTree>
    <p:extLst>
      <p:ext uri="{BB962C8B-B14F-4D97-AF65-F5344CB8AC3E}">
        <p14:creationId xmlns:p14="http://schemas.microsoft.com/office/powerpoint/2010/main" val="67859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vl1pPr>
          </a:lstStyle>
          <a:p>
            <a:fld id="{DD8494CC-A612-48CD-B7DB-C9DD5AEA0A31}" type="datetime1">
              <a:rPr lang="zh-CN" altLang="en-US"/>
              <a:pPr/>
              <a:t>2015/4/1</a:t>
            </a:fld>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32D32E5D-E9F7-41CC-8CAE-D1CD9346E79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754528" y="1205948"/>
            <a:ext cx="45212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chemeClr val="bg1"/>
                </a:solidFill>
              </a:rPr>
              <a:t>                                 </a:t>
            </a:r>
          </a:p>
          <a:p>
            <a:r>
              <a:rPr lang="zh-CN" altLang="en-US" b="1" dirty="0">
                <a:solidFill>
                  <a:schemeClr val="bg1"/>
                </a:solidFill>
              </a:rPr>
              <a:t>·Idea</a:t>
            </a:r>
          </a:p>
          <a:p>
            <a:endParaRPr lang="zh-CN" altLang="en-US" b="1" dirty="0">
              <a:solidFill>
                <a:schemeClr val="bg1"/>
              </a:solidFill>
            </a:endParaRPr>
          </a:p>
          <a:p>
            <a:r>
              <a:rPr lang="zh-CN" altLang="en-US" b="1" dirty="0">
                <a:solidFill>
                  <a:schemeClr val="bg1"/>
                </a:solidFill>
              </a:rPr>
              <a:t>·Audience</a:t>
            </a:r>
          </a:p>
          <a:p>
            <a:endParaRPr lang="zh-CN" altLang="en-US" b="1" dirty="0">
              <a:solidFill>
                <a:schemeClr val="bg1"/>
              </a:solidFill>
            </a:endParaRPr>
          </a:p>
          <a:p>
            <a:r>
              <a:rPr lang="zh-CN" altLang="en-US" b="1" dirty="0">
                <a:solidFill>
                  <a:schemeClr val="bg1"/>
                </a:solidFill>
              </a:rPr>
              <a:t>·User Scenarios</a:t>
            </a:r>
          </a:p>
          <a:p>
            <a:endParaRPr lang="zh-CN" altLang="en-US" b="1" dirty="0">
              <a:solidFill>
                <a:schemeClr val="bg1"/>
              </a:solidFill>
            </a:endParaRPr>
          </a:p>
          <a:p>
            <a:r>
              <a:rPr lang="zh-CN" altLang="en-US" b="1" dirty="0">
                <a:solidFill>
                  <a:schemeClr val="bg1"/>
                </a:solidFill>
              </a:rPr>
              <a:t>·Design</a:t>
            </a:r>
          </a:p>
          <a:p>
            <a:endParaRPr lang="zh-CN" altLang="en-US" b="1" dirty="0">
              <a:solidFill>
                <a:schemeClr val="bg1"/>
              </a:solidFill>
            </a:endParaRPr>
          </a:p>
          <a:p>
            <a:r>
              <a:rPr lang="zh-CN" altLang="en-US" b="1" dirty="0">
                <a:solidFill>
                  <a:schemeClr val="bg1"/>
                </a:solidFill>
              </a:rPr>
              <a:t>·Next work</a:t>
            </a:r>
            <a:endParaRPr lang="en-US" altLang="zh-CN" b="1" dirty="0">
              <a:solidFill>
                <a:schemeClr val="bg1"/>
              </a:solidFill>
            </a:endParaRPr>
          </a:p>
          <a:p>
            <a:endParaRPr lang="en-US" altLang="zh-CN" b="1" dirty="0">
              <a:solidFill>
                <a:schemeClr val="bg1"/>
              </a:solidFill>
            </a:endParaRPr>
          </a:p>
          <a:p>
            <a:endParaRPr lang="en-US" altLang="zh-CN" b="1" dirty="0">
              <a:solidFill>
                <a:schemeClr val="bg1"/>
              </a:solidFill>
            </a:endParaRPr>
          </a:p>
        </p:txBody>
      </p:sp>
      <p:sp>
        <p:nvSpPr>
          <p:cNvPr id="2" name="矩形 1"/>
          <p:cNvSpPr/>
          <p:nvPr/>
        </p:nvSpPr>
        <p:spPr>
          <a:xfrm>
            <a:off x="3015128" y="979509"/>
            <a:ext cx="3862750" cy="923330"/>
          </a:xfrm>
          <a:prstGeom prst="rect">
            <a:avLst/>
          </a:prstGeom>
          <a:noFill/>
        </p:spPr>
        <p:txBody>
          <a:bodyPr wrap="square" lIns="91440" tIns="45720" rIns="91440" bIns="45720">
            <a:spAutoFit/>
          </a:bodyPr>
          <a:lstStyle/>
          <a:p>
            <a:pPr algn="ctr"/>
            <a:r>
              <a:rPr lang="en-US" altLang="zh-CN"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Over view</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36663" y="495300"/>
            <a:ext cx="63420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FFFF00"/>
                </a:solidFill>
              </a:rPr>
              <a:t>Next work</a:t>
            </a:r>
          </a:p>
          <a:p>
            <a:endParaRPr lang="zh-CN" altLang="en-US" sz="2400" b="1" dirty="0">
              <a:solidFill>
                <a:srgbClr val="FFFF00"/>
              </a:solidFill>
            </a:endParaRPr>
          </a:p>
          <a:p>
            <a:r>
              <a:rPr lang="en-US" altLang="zh-CN" sz="2400" b="1" dirty="0" smtClean="0">
                <a:solidFill>
                  <a:srgbClr val="FFFF00"/>
                </a:solidFill>
              </a:rPr>
              <a:t>Connect our APP to the game directly.</a:t>
            </a:r>
            <a:endParaRPr lang="en-US" altLang="zh-CN" sz="2400" b="1" dirty="0">
              <a:solidFill>
                <a:srgbClr val="FFFF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609599" y="1348264"/>
            <a:ext cx="508883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b="1" dirty="0" smtClean="0">
                <a:solidFill>
                  <a:schemeClr val="bg1"/>
                </a:solidFill>
              </a:rPr>
              <a:t>What </a:t>
            </a:r>
            <a:r>
              <a:rPr lang="en-US" altLang="zh-CN" b="1" dirty="0">
                <a:solidFill>
                  <a:schemeClr val="bg1"/>
                </a:solidFill>
              </a:rPr>
              <a:t>is the most popular </a:t>
            </a:r>
            <a:r>
              <a:rPr lang="en-US" altLang="zh-CN" b="1" dirty="0" smtClean="0">
                <a:solidFill>
                  <a:schemeClr val="bg1"/>
                </a:solidFill>
              </a:rPr>
              <a:t>kind of game </a:t>
            </a:r>
            <a:r>
              <a:rPr lang="en-US" altLang="zh-CN" b="1" dirty="0">
                <a:solidFill>
                  <a:schemeClr val="bg1"/>
                </a:solidFill>
              </a:rPr>
              <a:t>now?</a:t>
            </a:r>
            <a:endParaRPr lang="zh-CN" altLang="en-US" b="1" dirty="0">
              <a:solidFill>
                <a:schemeClr val="bg1"/>
              </a:solidFill>
            </a:endParaRPr>
          </a:p>
          <a:p>
            <a:endParaRPr lang="zh-CN" altLang="en-US" b="1" dirty="0">
              <a:solidFill>
                <a:schemeClr val="bg1"/>
              </a:solidFill>
            </a:endParaRPr>
          </a:p>
          <a:p>
            <a:r>
              <a:rPr lang="en-US" altLang="zh-CN" b="1" dirty="0" smtClean="0">
                <a:solidFill>
                  <a:schemeClr val="bg1"/>
                </a:solidFill>
              </a:rPr>
              <a:t>Of course the MOBA game.</a:t>
            </a:r>
            <a:endParaRPr lang="en-US" altLang="zh-CN" b="1" dirty="0">
              <a:solidFill>
                <a:schemeClr val="bg1"/>
              </a:solidFill>
            </a:endParaRPr>
          </a:p>
          <a:p>
            <a:r>
              <a:rPr lang="zh-CN" altLang="en-US" b="1" dirty="0">
                <a:solidFill>
                  <a:schemeClr val="bg1"/>
                </a:solidFill>
              </a:rPr>
              <a:t>           </a:t>
            </a:r>
          </a:p>
          <a:p>
            <a:r>
              <a:rPr lang="en-US" altLang="zh-CN" b="1" dirty="0" smtClean="0">
                <a:solidFill>
                  <a:schemeClr val="bg1"/>
                </a:solidFill>
              </a:rPr>
              <a:t>What </a:t>
            </a:r>
            <a:r>
              <a:rPr lang="en-US" altLang="zh-CN" b="1" dirty="0">
                <a:solidFill>
                  <a:schemeClr val="bg1"/>
                </a:solidFill>
              </a:rPr>
              <a:t>is </a:t>
            </a:r>
            <a:r>
              <a:rPr lang="en-US" altLang="zh-CN" b="1" dirty="0" smtClean="0">
                <a:solidFill>
                  <a:schemeClr val="bg1"/>
                </a:solidFill>
              </a:rPr>
              <a:t>a MOBA </a:t>
            </a:r>
            <a:r>
              <a:rPr lang="en-US" altLang="zh-CN" b="1" dirty="0">
                <a:solidFill>
                  <a:schemeClr val="bg1"/>
                </a:solidFill>
              </a:rPr>
              <a:t>game?</a:t>
            </a:r>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122" name="Picture 2" descr="u=1047343253,2967380626&amp;fm=23&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552516"/>
            <a:ext cx="49053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u=1846450839,4273357406&amp;fm=23&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895600"/>
            <a:ext cx="45672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u=2061181779,4011916617&amp;fm=23&amp;g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237" y="557510"/>
            <a:ext cx="44577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701455" y="2967335"/>
            <a:ext cx="6493565" cy="461665"/>
          </a:xfrm>
          <a:prstGeom prst="rect">
            <a:avLst/>
          </a:prstGeom>
          <a:noFill/>
        </p:spPr>
        <p:txBody>
          <a:bodyPr wrap="square" rtlCol="0">
            <a:spAutoFit/>
          </a:bodyPr>
          <a:lstStyle/>
          <a:p>
            <a:r>
              <a:rPr lang="en-US" altLang="zh-CN" sz="2400" dirty="0" smtClean="0">
                <a:solidFill>
                  <a:schemeClr val="bg1"/>
                </a:solidFill>
              </a:rPr>
              <a:t>MOBA-</a:t>
            </a:r>
            <a:r>
              <a:rPr lang="en-US" altLang="zh-CN" sz="2400" i="1" dirty="0" smtClean="0">
                <a:solidFill>
                  <a:schemeClr val="bg1"/>
                </a:solidFill>
              </a:rPr>
              <a:t>Multiplayer Online Battle Arena Games</a:t>
            </a:r>
            <a:endParaRPr lang="zh-CN" altLang="en-US" sz="2400" dirty="0">
              <a:solidFill>
                <a:schemeClr val="bg1"/>
              </a:solidFill>
            </a:endParaRP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1629" y="3410016"/>
            <a:ext cx="5080000" cy="317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additive="base">
                                        <p:cTn id="19" dur="500" fill="hold"/>
                                        <p:tgtEl>
                                          <p:spTgt spid="5123"/>
                                        </p:tgtEl>
                                        <p:attrNameLst>
                                          <p:attrName>ppt_x</p:attrName>
                                        </p:attrNameLst>
                                      </p:cBhvr>
                                      <p:tavLst>
                                        <p:tav tm="0">
                                          <p:val>
                                            <p:strVal val="#ppt_x"/>
                                          </p:val>
                                        </p:tav>
                                        <p:tav tm="100000">
                                          <p:val>
                                            <p:strVal val="#ppt_x"/>
                                          </p:val>
                                        </p:tav>
                                      </p:tavLst>
                                    </p:anim>
                                    <p:anim calcmode="lin" valueType="num">
                                      <p:cBhvr additive="base">
                                        <p:cTn id="2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2"/>
                                        </p:tgtEl>
                                        <p:attrNameLst>
                                          <p:attrName>style.visibility</p:attrName>
                                        </p:attrNameLst>
                                      </p:cBhvr>
                                      <p:to>
                                        <p:strVal val="visible"/>
                                      </p:to>
                                    </p:set>
                                    <p:anim calcmode="lin" valueType="num">
                                      <p:cBhvr additive="base">
                                        <p:cTn id="25" dur="500" fill="hold"/>
                                        <p:tgtEl>
                                          <p:spTgt spid="5122"/>
                                        </p:tgtEl>
                                        <p:attrNameLst>
                                          <p:attrName>ppt_x</p:attrName>
                                        </p:attrNameLst>
                                      </p:cBhvr>
                                      <p:tavLst>
                                        <p:tav tm="0">
                                          <p:val>
                                            <p:strVal val="#ppt_x"/>
                                          </p:val>
                                        </p:tav>
                                        <p:tav tm="100000">
                                          <p:val>
                                            <p:strVal val="#ppt_x"/>
                                          </p:val>
                                        </p:tav>
                                      </p:tavLst>
                                    </p:anim>
                                    <p:anim calcmode="lin" valueType="num">
                                      <p:cBhvr additive="base">
                                        <p:cTn id="2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609600" y="609600"/>
            <a:ext cx="4521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rPr>
              <a:t>At present，League of Legends owns the largest number of Moba game。</a:t>
            </a:r>
          </a:p>
          <a:p>
            <a:r>
              <a:rPr lang="zh-CN" altLang="en-US" dirty="0">
                <a:solidFill>
                  <a:schemeClr val="bg1"/>
                </a:solidFill>
              </a:rPr>
              <a:t>     </a:t>
            </a:r>
          </a:p>
        </p:txBody>
      </p:sp>
      <p:sp>
        <p:nvSpPr>
          <p:cNvPr id="6147" name="Text Box 3"/>
          <p:cNvSpPr txBox="1">
            <a:spLocks noChangeArrowheads="1"/>
          </p:cNvSpPr>
          <p:nvPr/>
        </p:nvSpPr>
        <p:spPr bwMode="auto">
          <a:xfrm>
            <a:off x="1700972" y="2183986"/>
            <a:ext cx="330993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FFFF00"/>
                </a:solidFill>
              </a:rPr>
              <a:t>Why</a:t>
            </a:r>
            <a:r>
              <a:rPr lang="zh-CN" altLang="en-US" dirty="0">
                <a:solidFill>
                  <a:schemeClr val="bg1"/>
                </a:solidFill>
              </a:rPr>
              <a:t>:</a:t>
            </a:r>
            <a:r>
              <a:rPr lang="zh-CN" altLang="en-US" dirty="0" smtClean="0">
                <a:solidFill>
                  <a:schemeClr val="bg1"/>
                </a:solidFill>
              </a:rPr>
              <a:t>The</a:t>
            </a:r>
            <a:r>
              <a:rPr lang="en-US" altLang="zh-CN" dirty="0" smtClean="0">
                <a:solidFill>
                  <a:schemeClr val="bg1"/>
                </a:solidFill>
              </a:rPr>
              <a:t>re are so many assistant</a:t>
            </a:r>
            <a:r>
              <a:rPr lang="zh-CN" altLang="en-US" dirty="0" smtClean="0">
                <a:solidFill>
                  <a:schemeClr val="bg1"/>
                </a:solidFill>
              </a:rPr>
              <a:t>  software </a:t>
            </a:r>
            <a:r>
              <a:rPr lang="zh-CN" altLang="en-US" dirty="0">
                <a:solidFill>
                  <a:schemeClr val="bg1"/>
                </a:solidFill>
              </a:rPr>
              <a:t>of League of </a:t>
            </a:r>
            <a:r>
              <a:rPr lang="zh-CN" altLang="en-US" dirty="0" smtClean="0">
                <a:solidFill>
                  <a:schemeClr val="bg1"/>
                </a:solidFill>
              </a:rPr>
              <a:t>Legends</a:t>
            </a:r>
            <a:r>
              <a:rPr lang="en-US" altLang="zh-CN" dirty="0" smtClean="0">
                <a:solidFill>
                  <a:schemeClr val="bg1"/>
                </a:solidFill>
              </a:rPr>
              <a:t>, </a:t>
            </a:r>
            <a:r>
              <a:rPr lang="zh-CN" altLang="en-US" dirty="0" smtClean="0">
                <a:solidFill>
                  <a:schemeClr val="bg1"/>
                </a:solidFill>
              </a:rPr>
              <a:t>why </a:t>
            </a:r>
            <a:r>
              <a:rPr lang="zh-CN" altLang="en-US" dirty="0">
                <a:solidFill>
                  <a:schemeClr val="bg1"/>
                </a:solidFill>
              </a:rPr>
              <a:t>choose us？ </a:t>
            </a:r>
          </a:p>
          <a:p>
            <a:r>
              <a:rPr lang="zh-CN" altLang="en-US" dirty="0">
                <a:solidFill>
                  <a:schemeClr val="bg1"/>
                </a:solidFill>
              </a:rPr>
              <a:t> </a:t>
            </a:r>
          </a:p>
          <a:p>
            <a:r>
              <a:rPr lang="zh-CN" altLang="en-US" dirty="0">
                <a:solidFill>
                  <a:srgbClr val="FFFF00"/>
                </a:solidFill>
              </a:rPr>
              <a:t>Because</a:t>
            </a:r>
            <a:r>
              <a:rPr lang="zh-CN" altLang="en-US" dirty="0">
                <a:solidFill>
                  <a:schemeClr val="bg1"/>
                </a:solidFill>
              </a:rPr>
              <a:t>：It is a new field，there is no software </a:t>
            </a:r>
            <a:r>
              <a:rPr lang="en-US" altLang="zh-CN" dirty="0" smtClean="0">
                <a:solidFill>
                  <a:schemeClr val="bg1"/>
                </a:solidFill>
              </a:rPr>
              <a:t>like Heroes Gathering</a:t>
            </a:r>
            <a:r>
              <a:rPr lang="en-US" altLang="zh-CN" dirty="0">
                <a:solidFill>
                  <a:schemeClr val="bg1"/>
                </a:solidFill>
              </a:rPr>
              <a:t>.</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835025" y="276225"/>
            <a:ext cx="28225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rgbClr val="00FF00"/>
                </a:solidFill>
              </a:rPr>
              <a:t>Designed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609600"/>
            <a:ext cx="4521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rPr>
              <a:t>     We want to  design an app to share LOL Account！</a:t>
            </a:r>
            <a:endParaRPr lang="zh-CN" altLang="en-US"/>
          </a:p>
        </p:txBody>
      </p:sp>
      <p:sp>
        <p:nvSpPr>
          <p:cNvPr id="8195" name="Text Box 3"/>
          <p:cNvSpPr txBox="1">
            <a:spLocks noChangeArrowheads="1"/>
          </p:cNvSpPr>
          <p:nvPr/>
        </p:nvSpPr>
        <p:spPr bwMode="auto">
          <a:xfrm>
            <a:off x="2963863" y="1876425"/>
            <a:ext cx="3095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solidFill>
                <a:schemeClr val="bg1"/>
              </a:solidFill>
            </a:endParaRPr>
          </a:p>
          <a:p>
            <a:endParaRPr lang="zh-CN" altLang="en-US">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457200" y="228600"/>
            <a:ext cx="35687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FFFF00"/>
                </a:solidFill>
              </a:rPr>
              <a:t>                             Audience</a:t>
            </a:r>
          </a:p>
          <a:p>
            <a:endParaRPr lang="zh-CN" altLang="en-US" b="1" dirty="0">
              <a:solidFill>
                <a:srgbClr val="FFFF00"/>
              </a:solidFill>
            </a:endParaRPr>
          </a:p>
          <a:p>
            <a:r>
              <a:rPr lang="en-US" altLang="zh-CN" b="1" dirty="0">
                <a:solidFill>
                  <a:srgbClr val="FFFF00"/>
                </a:solidFill>
              </a:rPr>
              <a:t>LOL  player who want to use account of </a:t>
            </a:r>
            <a:r>
              <a:rPr lang="en-US" altLang="zh-CN" b="1" dirty="0" smtClean="0">
                <a:solidFill>
                  <a:srgbClr val="FFFF00"/>
                </a:solidFill>
              </a:rPr>
              <a:t>others‘ district.</a:t>
            </a:r>
            <a:endParaRPr lang="en-US" altLang="zh-CN" b="1" dirty="0">
              <a:solidFill>
                <a:srgbClr val="FFFF00"/>
              </a:solidFill>
            </a:endParaRPr>
          </a:p>
          <a:p>
            <a:endParaRPr lang="zh-CN" altLang="en-US" b="1" dirty="0">
              <a:solidFill>
                <a:srgbClr val="FFFF00"/>
              </a:solidFill>
            </a:endParaRPr>
          </a:p>
          <a:p>
            <a:r>
              <a:rPr lang="en-US" altLang="zh-CN" b="1" dirty="0">
                <a:solidFill>
                  <a:srgbClr val="FFFF00"/>
                </a:solidFill>
              </a:rPr>
              <a:t>LOL paly group</a:t>
            </a:r>
          </a:p>
          <a:p>
            <a:endParaRPr lang="zh-CN" altLang="en-US" b="1" dirty="0">
              <a:solidFill>
                <a:srgbClr val="FFFF00"/>
              </a:solidFill>
            </a:endParaRPr>
          </a:p>
          <a:p>
            <a:r>
              <a:rPr lang="en-US" altLang="zh-CN" b="1" dirty="0">
                <a:solidFill>
                  <a:srgbClr val="FFFF00"/>
                </a:solidFill>
              </a:rPr>
              <a:t>LOL </a:t>
            </a:r>
            <a:r>
              <a:rPr lang="en-US" altLang="zh-CN" b="1" dirty="0" smtClean="0">
                <a:solidFill>
                  <a:srgbClr val="FFFF00"/>
                </a:solidFill>
              </a:rPr>
              <a:t>players </a:t>
            </a:r>
            <a:r>
              <a:rPr lang="en-US" altLang="zh-CN" b="1" dirty="0">
                <a:solidFill>
                  <a:srgbClr val="FFFF00"/>
                </a:solidFill>
              </a:rPr>
              <a:t>who want to share </a:t>
            </a:r>
            <a:r>
              <a:rPr lang="en-US" altLang="zh-CN" b="1" dirty="0" smtClean="0">
                <a:solidFill>
                  <a:srgbClr val="FFFF00"/>
                </a:solidFill>
              </a:rPr>
              <a:t> their accounts</a:t>
            </a:r>
            <a:endParaRPr lang="en-US" altLang="zh-CN" b="1" dirty="0">
              <a:solidFill>
                <a:srgbClr val="FFFF00"/>
              </a:solidFill>
            </a:endParaRPr>
          </a:p>
          <a:p>
            <a:endParaRPr lang="zh-CN" altLang="en-US" b="1" dirty="0">
              <a:solidFill>
                <a:srgbClr val="FFFF00"/>
              </a:solidFill>
            </a:endParaRPr>
          </a:p>
          <a:p>
            <a:r>
              <a:rPr lang="en-US" altLang="zh-CN" b="1" dirty="0">
                <a:solidFill>
                  <a:srgbClr val="FFFF00"/>
                </a:solidFill>
              </a:rPr>
              <a:t>LOL player who make living by </a:t>
            </a:r>
            <a:r>
              <a:rPr lang="en-US" altLang="zh-CN" b="1" dirty="0" smtClean="0">
                <a:solidFill>
                  <a:srgbClr val="FFFF00"/>
                </a:solidFill>
              </a:rPr>
              <a:t>playing </a:t>
            </a:r>
            <a:r>
              <a:rPr lang="en-US" altLang="zh-CN" b="1" dirty="0">
                <a:solidFill>
                  <a:srgbClr val="FFFF00"/>
                </a:solidFill>
              </a:rPr>
              <a:t>games for others</a:t>
            </a:r>
            <a:endParaRPr lang="zh-CN" altLang="en-US" b="1" dirty="0">
              <a:solidFill>
                <a:srgbClr val="FFFF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989013" y="684213"/>
            <a:ext cx="291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rgbClr val="FFFF00"/>
                </a:solidFill>
              </a:rPr>
              <a:t>User Scenarios</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35138"/>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989013" y="684213"/>
            <a:ext cx="291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FFFF00"/>
                </a:solidFill>
              </a:rPr>
              <a:t>Design</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397" y="0"/>
            <a:ext cx="3857625" cy="68580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5838" y="0"/>
            <a:ext cx="3857625" cy="685800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3892" y="0"/>
            <a:ext cx="385762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TotalTime>
  <Pages>0</Pages>
  <Words>278</Words>
  <Characters>0</Characters>
  <Application>Microsoft Office PowerPoint</Application>
  <DocSecurity>0</DocSecurity>
  <PresentationFormat>全屏显示(4:3)</PresentationFormat>
  <Lines>0</Lines>
  <Paragraphs>44</Paragraphs>
  <Slides>11</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宋体</vt:lpstr>
      <vt:lpstr>Arial</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xxdzz</dc:creator>
  <cp:keywords/>
  <dc:description/>
  <cp:lastModifiedBy>Sun Haobo</cp:lastModifiedBy>
  <cp:revision>14</cp:revision>
  <dcterms:created xsi:type="dcterms:W3CDTF">2013-01-25T01:44:32Z</dcterms:created>
  <dcterms:modified xsi:type="dcterms:W3CDTF">2015-04-01T14:45:15Z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2052-9.1.0.4984</vt:lpwstr>
  </property>
</Properties>
</file>